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2" r:id="rId19"/>
    <p:sldId id="271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2A2A-CA25-4C60-9253-D6847892AD6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B08-1C70-4373-BF48-CFD8A6C3D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2A2A-CA25-4C60-9253-D6847892AD6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B08-1C70-4373-BF48-CFD8A6C3D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2A2A-CA25-4C60-9253-D6847892AD6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B08-1C70-4373-BF48-CFD8A6C3D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2A2A-CA25-4C60-9253-D6847892AD6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B08-1C70-4373-BF48-CFD8A6C3D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2A2A-CA25-4C60-9253-D6847892AD6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B08-1C70-4373-BF48-CFD8A6C3D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2A2A-CA25-4C60-9253-D6847892AD6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B08-1C70-4373-BF48-CFD8A6C3D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2A2A-CA25-4C60-9253-D6847892AD6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B08-1C70-4373-BF48-CFD8A6C3D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2A2A-CA25-4C60-9253-D6847892AD6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B08-1C70-4373-BF48-CFD8A6C3D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2A2A-CA25-4C60-9253-D6847892AD6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B08-1C70-4373-BF48-CFD8A6C3D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2A2A-CA25-4C60-9253-D6847892AD6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B08-1C70-4373-BF48-CFD8A6C3D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2A2A-CA25-4C60-9253-D6847892AD6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AB08-1C70-4373-BF48-CFD8A6C3D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2A2A-CA25-4C60-9253-D6847892AD6E}" type="datetimeFigureOut">
              <a:rPr lang="en-US" smtClean="0"/>
              <a:pPr/>
              <a:t>9/17/2009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AB08-1C70-4373-BF48-CFD8A6C3D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Ruthless 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Rumford, Maine</a:t>
            </a:r>
            <a:br>
              <a:rPr lang="en-US" dirty="0" smtClean="0"/>
            </a:br>
            <a:r>
              <a:rPr lang="en-US" dirty="0" smtClean="0"/>
              <a:t>1987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1987 Flood</a:t>
            </a:r>
            <a:r>
              <a:rPr lang="en-US" smtClean="0"/>
              <a:t>, Rumford</a:t>
            </a:r>
            <a:endParaRPr lang="en-US" dirty="0"/>
          </a:p>
        </p:txBody>
      </p:sp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lcsnap-2009-09-17-18h20m00s2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lcsnap-2009-09-17-18h20m38s1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lcsnap-2009-09-17-18h21m04s8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lcsnap-2009-09-17-18h21m23s5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lcsnap-2009-09-17-18h21m23s5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lcsnap-2009-09-17-18h23m43s16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lcsnap-2009-09-17-18h24m32s6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</Words>
  <Application>Microsoft Office PowerPoint</Application>
  <PresentationFormat>On-screen Show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Ruthless Rage</vt:lpstr>
      <vt:lpstr>1987 Flood, Rumford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rjensen</dc:creator>
  <cp:lastModifiedBy>rjensen</cp:lastModifiedBy>
  <cp:revision>6</cp:revision>
  <dcterms:created xsi:type="dcterms:W3CDTF">2009-09-17T22:17:07Z</dcterms:created>
  <dcterms:modified xsi:type="dcterms:W3CDTF">2009-09-18T00:01:52Z</dcterms:modified>
</cp:coreProperties>
</file>